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76" r:id="rId13"/>
    <p:sldId id="277" r:id="rId14"/>
    <p:sldId id="278" r:id="rId15"/>
    <p:sldId id="279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5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66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54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1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42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1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77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0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1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0B57-B82C-44EB-9788-AB98EF562C0C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E41B-1E7F-4336-A53D-BC2717A25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93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Part 2:</a:t>
            </a: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induced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39" y="0"/>
            <a:ext cx="3944927" cy="24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48"/>
            <a:ext cx="4405261" cy="41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53" y="4725144"/>
            <a:ext cx="6880331" cy="187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6228184" y="270892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a 2DEG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Landauer-Büttiker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formula for multi-probe 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(Systems with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867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9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" y="42468"/>
            <a:ext cx="8999112" cy="17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79629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0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1159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35696" y="5157192"/>
            <a:ext cx="511256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110152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Landauer-Buttiker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formula: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replaces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Ohm law</a:t>
            </a:r>
            <a:endParaRPr lang="it-IT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8" y="76949"/>
            <a:ext cx="9041789" cy="219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76948"/>
            <a:ext cx="9144000" cy="2199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3140968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terminals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933056"/>
            <a:ext cx="4608512" cy="8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479762" cy="87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26" y="5044618"/>
            <a:ext cx="4114828" cy="12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5338860"/>
            <a:ext cx="51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µ</a:t>
            </a:r>
            <a:r>
              <a:rPr lang="it-IT" baseline="-25000" dirty="0" smtClean="0"/>
              <a:t>1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516831" y="5311454"/>
            <a:ext cx="51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µ</a:t>
            </a:r>
            <a:r>
              <a:rPr lang="it-IT" baseline="-25000" dirty="0"/>
              <a:t>2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71826" y="43389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G: 2x2 </a:t>
            </a:r>
            <a:r>
              <a:rPr lang="it-IT" dirty="0" err="1" smtClean="0"/>
              <a:t>matrix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00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5521" y="23695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) Three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terminals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6"/>
          <a:stretch/>
        </p:blipFill>
        <p:spPr bwMode="auto">
          <a:xfrm>
            <a:off x="20216" y="836711"/>
            <a:ext cx="4176464" cy="21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2" y="2927607"/>
            <a:ext cx="8635314" cy="10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78"/>
            <a:ext cx="2838758" cy="40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2" y="4869160"/>
            <a:ext cx="27908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9" y="5733255"/>
            <a:ext cx="2828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28454"/>
            <a:ext cx="37814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07822"/>
            <a:ext cx="5040319" cy="7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51920" y="4149078"/>
            <a:ext cx="5040319" cy="761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092039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G: 3x3 </a:t>
            </a:r>
            <a:r>
              <a:rPr lang="it-IT" dirty="0" err="1" smtClean="0"/>
              <a:t>matrix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55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764704"/>
            <a:ext cx="264629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-15521" y="23695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terminals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1" y="2564903"/>
            <a:ext cx="7179809" cy="195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660232" y="16601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G: 4x4 </a:t>
            </a:r>
            <a:r>
              <a:rPr lang="it-IT" dirty="0" err="1" smtClean="0"/>
              <a:t>matrix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44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9681" y="25649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it-IT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</a:t>
            </a:r>
            <a:r>
              <a:rPr lang="it-IT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Landauer-Büttiker</a:t>
            </a:r>
            <a:r>
              <a:rPr lang="it-IT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3942"/>
            <a:ext cx="7414253" cy="450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6630"/>
            <a:ext cx="4583823" cy="125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Quantum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a 2DEG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57706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gate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voltage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defines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constriction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(so the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transmitted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modes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9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wise.info/definitions/Quantum_point_contact_by_Carlo_Beenakker/fig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7" y="116632"/>
            <a:ext cx="6029107" cy="31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577639" y="71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a 2DEG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sciencewise.info/definitions/Quantum_point_contact_by_Carlo_Beenakker/fig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74" y="2636912"/>
            <a:ext cx="3296526" cy="42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gianlucafiori.org/qpc/img1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81449"/>
            <a:ext cx="44862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Quantized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conductance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Landauer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formula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476672"/>
            <a:ext cx="91205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3782113"/>
            <a:ext cx="8985238" cy="11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16" y="4769984"/>
            <a:ext cx="4937147" cy="208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04247" y="5229200"/>
            <a:ext cx="2215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case of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Landauer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 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2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fp.uni-karlsruhe.de/Molecular_electronics/Research-topics/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7008"/>
            <a:ext cx="3672548" cy="20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in single-molecule junctions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tfp.uni-karlsruhe.de/Molecular_electronics/Research-topics/organic-m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3220"/>
            <a:ext cx="4423921" cy="24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tfp.uni-karlsruhe.de/Molecular_electronics/Research-topics/MCBJ-setu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8463" r="42480" b="48806"/>
          <a:stretch/>
        </p:blipFill>
        <p:spPr bwMode="auto">
          <a:xfrm>
            <a:off x="-17760" y="3762941"/>
            <a:ext cx="4211107" cy="25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www.tfp.uni-karlsruhe.de/Molecular_electronics/Research-topics/Zn-transmis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18" y="3631968"/>
            <a:ext cx="3926461" cy="29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s.els-cdn.com/content/image/1-s2.0-S0079672709000111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648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5147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-993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Longitudinal electronic transport in 2D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://ars.els-cdn.com/content/image/1-s2.0-S1386947712000379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0270"/>
            <a:ext cx="4211960" cy="18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ull-size image (34 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48621"/>
            <a:ext cx="4351528" cy="17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2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rs.els-cdn.com/content/image/1-s2.0-S0079672709000111-gr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048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rs.els-cdn.com/content/image/1-s2.0-S0026269209001323-g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/>
          <a:stretch/>
        </p:blipFill>
        <p:spPr bwMode="auto">
          <a:xfrm>
            <a:off x="4443861" y="831273"/>
            <a:ext cx="3686175" cy="2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-993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Longitudinal electronic transport in carbon nanotube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ej.iop.org/images/0953-8984/24/31/313202/Full/cm396827f6_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48325" cy="29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2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ll-size image (28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40755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-993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transport in nanoparticles and chains of nanoparticles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Full-size image (36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794610" cy="38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9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-993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Multiterminal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quantum point contacts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2" y="1268760"/>
            <a:ext cx="3623891" cy="546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www.nano.physik.uni-muenchen.de/research/rep04/images/2004_fig1_doubledot-schroo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" y="3401147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7220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3-terminals QPC</a:t>
            </a:r>
            <a:endParaRPr lang="it-IT" dirty="0"/>
          </a:p>
        </p:txBody>
      </p:sp>
      <p:pic>
        <p:nvPicPr>
          <p:cNvPr id="19462" name="Picture 6" descr="http://www.stanford.edu/group/GGG/GaN/GGG-Ga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423828"/>
            <a:ext cx="2520280" cy="2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graphene.manchester.ac.uk/images/research/atomic_level_lithograp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0713"/>
            <a:ext cx="28194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5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3" y="30413"/>
            <a:ext cx="1944216" cy="84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8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9" y="251841"/>
            <a:ext cx="8784309" cy="36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" y="4365103"/>
            <a:ext cx="9121049" cy="127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9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899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general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derivation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Landauer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Formula: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coherent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channels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" y="2348880"/>
            <a:ext cx="8953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03648" y="87242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subbands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588224" y="2924944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7" y="0"/>
            <a:ext cx="8341233" cy="56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491880" y="1268760"/>
            <a:ext cx="20882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76" y="5854342"/>
            <a:ext cx="7034411" cy="100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979712" y="5661248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9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153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" y="4077072"/>
            <a:ext cx="8953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4570335" y="2132856"/>
            <a:ext cx="3617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337174" y="3068960"/>
            <a:ext cx="233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660232" y="4653136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547664" y="5949280"/>
            <a:ext cx="2880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1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15"/>
            <a:ext cx="8595689" cy="19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2860996"/>
            <a:ext cx="9117716" cy="317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843808" y="5057684"/>
            <a:ext cx="316835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1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520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187624" y="836712"/>
            <a:ext cx="6120680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086026" y="980728"/>
            <a:ext cx="223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Mesoscopic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conductance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801" y="43970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new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conductance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of a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mesoscopic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03648" y="503120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755576" y="647136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403648" y="503120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051720" y="503120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051720" y="647136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475656" y="4941168"/>
            <a:ext cx="36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3" name="Freccia bidirezionale verticale 12"/>
          <p:cNvSpPr/>
          <p:nvPr/>
        </p:nvSpPr>
        <p:spPr>
          <a:xfrm rot="16200000">
            <a:off x="3575364" y="5232395"/>
            <a:ext cx="396044" cy="86409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369295" y="5248944"/>
            <a:ext cx="3894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G=(2e</a:t>
            </a:r>
            <a:r>
              <a:rPr lang="it-IT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/h) T/R</a:t>
            </a: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6021288"/>
            <a:ext cx="490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Landauer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Formula: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conductance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0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210</Words>
  <Application>Microsoft Office PowerPoint</Application>
  <PresentationFormat>Presentazione su schermo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65</cp:revision>
  <dcterms:created xsi:type="dcterms:W3CDTF">2012-11-09T15:00:14Z</dcterms:created>
  <dcterms:modified xsi:type="dcterms:W3CDTF">2013-01-10T15:03:57Z</dcterms:modified>
</cp:coreProperties>
</file>